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65" d="100"/>
          <a:sy n="65" d="100"/>
        </p:scale>
        <p:origin x="-1384" y="-12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5.2 Friends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229599" y="6299095"/>
            <a:ext cx="6848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NKJV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5.2 Friends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2300" y="2346851"/>
            <a:ext cx="7899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>
                <a:solidFill>
                  <a:srgbClr val="F2F2F2"/>
                </a:solidFill>
              </a:rPr>
              <a:t>Finally, all of you be of one mind, having compassion for one another; love as brothers, be tenderhearted, be courteous</a:t>
            </a:r>
            <a:endParaRPr lang="en-US" sz="3200" b="1" i="1" dirty="0" smtClean="0">
              <a:solidFill>
                <a:srgbClr val="F2F2F2"/>
              </a:solidFill>
            </a:endParaRPr>
          </a:p>
          <a:p>
            <a:pPr algn="ctr"/>
            <a:endParaRPr lang="en-US" sz="3200" b="1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ctr"/>
            <a:r>
              <a:rPr lang="en-US" sz="3200" b="1" dirty="0" smtClean="0">
                <a:solidFill>
                  <a:schemeClr val="bg1">
                    <a:lumMod val="95000"/>
                  </a:schemeClr>
                </a:solidFill>
              </a:rPr>
              <a:t>1 </a:t>
            </a:r>
            <a:r>
              <a:rPr lang="en-US" sz="3200" b="1" dirty="0">
                <a:solidFill>
                  <a:schemeClr val="bg1">
                    <a:lumMod val="95000"/>
                  </a:schemeClr>
                </a:solidFill>
              </a:rPr>
              <a:t>Peter 3:8 </a:t>
            </a:r>
            <a:endParaRPr lang="en-US" sz="3200" b="1" dirty="0">
              <a:solidFill>
                <a:schemeClr val="bg1">
                  <a:lumMod val="95000"/>
                </a:schemeClr>
              </a:solidFill>
              <a:effectLst/>
            </a:endParaRPr>
          </a:p>
        </p:txBody>
      </p:sp>
      <p:pic>
        <p:nvPicPr>
          <p:cNvPr id="7" name="Picture 6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313827"/>
            <a:ext cx="5685366" cy="152852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229599" y="6299095"/>
            <a:ext cx="6848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NKJV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5.2 Friends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7600" y="2579204"/>
            <a:ext cx="69609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2F2F2"/>
                </a:solidFill>
              </a:rPr>
              <a:t>MY FRIENDS DON’T DEFINE ME. </a:t>
            </a:r>
          </a:p>
          <a:p>
            <a:pPr algn="ctr"/>
            <a:endParaRPr lang="en-US" sz="6000" dirty="0">
              <a:solidFill>
                <a:srgbClr val="FFFFFF"/>
              </a:solidFill>
            </a:endParaRPr>
          </a:p>
        </p:txBody>
      </p:sp>
      <p:pic>
        <p:nvPicPr>
          <p:cNvPr id="7" name="Picture 6" descr="Misconception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33" y="556519"/>
            <a:ext cx="7854135" cy="137038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229599" y="6299095"/>
            <a:ext cx="6848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NKJV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5.2 Friends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48677" y="2416607"/>
            <a:ext cx="7924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F2F2F2"/>
                </a:solidFill>
              </a:rPr>
              <a:t>YOU WILL BECOME LIKE THE PEOPLE WITH WHOM YOU SPEND TIME. </a:t>
            </a:r>
            <a:endParaRPr lang="en-US" sz="5400" dirty="0">
              <a:solidFill>
                <a:srgbClr val="F2F2F2"/>
              </a:solidFill>
              <a:effectLst/>
            </a:endParaRPr>
          </a:p>
        </p:txBody>
      </p:sp>
      <p:pic>
        <p:nvPicPr>
          <p:cNvPr id="7" name="Picture 6" descr="Illumination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530" y="557318"/>
            <a:ext cx="7753350" cy="135279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229599" y="6299095"/>
            <a:ext cx="6848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NKJV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5.2 Friends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2F2F2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rgbClr val="F2F2F2"/>
              </a:solidFill>
            </a:endParaRPr>
          </a:p>
          <a:p>
            <a:r>
              <a:rPr lang="en-US" sz="3600" dirty="0" smtClean="0">
                <a:solidFill>
                  <a:srgbClr val="F2F2F2"/>
                </a:solidFill>
              </a:rPr>
              <a:t>•</a:t>
            </a:r>
          </a:p>
          <a:p>
            <a:endParaRPr lang="en-US" sz="3600" dirty="0" smtClean="0">
              <a:solidFill>
                <a:srgbClr val="F2F2F2"/>
              </a:solidFill>
            </a:endParaRPr>
          </a:p>
          <a:p>
            <a:r>
              <a:rPr lang="en-US" sz="3600" dirty="0" smtClean="0">
                <a:solidFill>
                  <a:srgbClr val="F2F2F2"/>
                </a:solidFill>
              </a:rPr>
              <a:t>•</a:t>
            </a:r>
          </a:p>
          <a:p>
            <a:endParaRPr lang="en-US" sz="3600" dirty="0" smtClean="0">
              <a:solidFill>
                <a:srgbClr val="F2F2F2"/>
              </a:solidFill>
            </a:endParaRPr>
          </a:p>
          <a:p>
            <a:r>
              <a:rPr lang="en-US" sz="3600" dirty="0">
                <a:solidFill>
                  <a:srgbClr val="F2F2F2"/>
                </a:solidFill>
              </a:rPr>
              <a:t>•</a:t>
            </a:r>
          </a:p>
          <a:p>
            <a:pPr algn="ctr"/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229599" y="6299095"/>
            <a:ext cx="6848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NKJV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663</TotalTime>
  <Words>30</Words>
  <Application>Microsoft Macintosh PowerPoint</Application>
  <PresentationFormat>On-screen Show (4:3)</PresentationFormat>
  <Paragraphs>17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36</cp:revision>
  <dcterms:created xsi:type="dcterms:W3CDTF">2016-02-22T20:02:15Z</dcterms:created>
  <dcterms:modified xsi:type="dcterms:W3CDTF">2017-02-02T23:25:39Z</dcterms:modified>
</cp:coreProperties>
</file>